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6858000" cx="12192000"/>
  <p:notesSz cx="6858000" cy="9144000"/>
  <p:embeddedFontLst>
    <p:embeddedFont>
      <p:font typeface="Montserrat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font" Target="fonts/Montserrat-boldItalic.fntdata"/><Relationship Id="rId9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6b8220e03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g36b8220e03d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jpg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jpg"/><Relationship Id="rId6" Type="http://schemas.openxmlformats.org/officeDocument/2006/relationships/image" Target="../media/image6.jpg"/><Relationship Id="rId7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1542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726512" y="739036"/>
            <a:ext cx="2242155" cy="676405"/>
          </a:xfrm>
          <a:prstGeom prst="rect">
            <a:avLst/>
          </a:prstGeom>
          <a:solidFill>
            <a:srgbClr val="AD8F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726513" y="739036"/>
            <a:ext cx="224215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FOTOS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51325" y="0"/>
            <a:ext cx="1840675" cy="1035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975" y="1776700"/>
            <a:ext cx="4497200" cy="326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67150" y="1232850"/>
            <a:ext cx="5744901" cy="370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/>
          <p:nvPr/>
        </p:nvSpPr>
        <p:spPr>
          <a:xfrm>
            <a:off x="726512" y="739036"/>
            <a:ext cx="2242200" cy="676500"/>
          </a:xfrm>
          <a:prstGeom prst="rect">
            <a:avLst/>
          </a:prstGeom>
          <a:solidFill>
            <a:srgbClr val="AD8F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726513" y="739036"/>
            <a:ext cx="2242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FOTOS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51325" y="0"/>
            <a:ext cx="1840675" cy="1035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7875" y="1980200"/>
            <a:ext cx="4667752" cy="357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93900" y="3102250"/>
            <a:ext cx="4407450" cy="252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40050" y="238775"/>
            <a:ext cx="4461300" cy="276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